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handoutMasterIdLst>
    <p:handoutMasterId r:id="rId35"/>
  </p:handoutMasterIdLst>
  <p:sldIdLst>
    <p:sldId id="277" r:id="rId2"/>
    <p:sldId id="257" r:id="rId3"/>
    <p:sldId id="28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9" r:id="rId24"/>
    <p:sldId id="288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78" r:id="rId33"/>
  </p:sldIdLst>
  <p:sldSz cx="9144000" cy="6858000" type="screen4x3"/>
  <p:notesSz cx="6881813" cy="9296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>
      <p:cViewPr varScale="1">
        <p:scale>
          <a:sx n="65" d="100"/>
          <a:sy n="65" d="100"/>
        </p:scale>
        <p:origin x="-1452" y="-11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2913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97313" y="0"/>
            <a:ext cx="2982912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D4997B-1ADD-4140-8F00-9570018B0868}" type="datetimeFigureOut">
              <a:rPr lang="en-US" smtClean="0"/>
              <a:pPr/>
              <a:t>31-Oct-17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675"/>
            <a:ext cx="2982913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97313" y="8829675"/>
            <a:ext cx="2982912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445AC9-16AA-48DD-B299-58F0494A2C88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82172" cy="4648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98034" y="0"/>
            <a:ext cx="2982172" cy="4648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379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16013" y="696913"/>
            <a:ext cx="4649787" cy="348773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765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7700" y="4416507"/>
            <a:ext cx="5506415" cy="4182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2765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29995"/>
            <a:ext cx="2982172" cy="4648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765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98034" y="8829995"/>
            <a:ext cx="2982172" cy="4648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BE0FC085-25E2-4860-B495-D216399DA10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id-ID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bilqis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13E597F-5128-4ADC-8425-714DD4E82C9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bilqis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B52A3A4-0A0B-4CD2-8C84-17989AB6802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bilqis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B25C3F4-E325-45D4-A4AA-A1B1AE96F69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bilqis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AE81A59-E777-44CF-AA0F-7A6742C909D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bilqis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0F7E9A0-B1BA-4F39-930E-F94AF84F20E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bilqis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44CEA9D-13B6-4356-9C9D-74CA9F6528A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bilqis</a:t>
            </a: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9374F5C-F338-4522-984C-D8FC39B02DD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bilqis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C1110DD-B537-454C-A49F-72F1FAA1414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bilqis</a:t>
            </a: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4CA2043-B507-433D-8F9F-3FAE8F56072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bilqis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FB9BEA4-E62B-4C2D-9143-4502A6CFA81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id-ID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bilqis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290F3EA-8C27-4318-8D50-20D64B02784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>
              <a:defRPr/>
            </a:pPr>
            <a:r>
              <a:rPr lang="en-US"/>
              <a:t>bilqis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>
              <a:defRPr/>
            </a:pPr>
            <a:fld id="{BAB552D6-F653-4DE8-9C63-78B2F938750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r>
              <a:rPr lang="en-US" smtClean="0"/>
              <a:t>bilqis</a:t>
            </a:r>
          </a:p>
        </p:txBody>
      </p:sp>
      <p:sp>
        <p:nvSpPr>
          <p:cNvPr id="20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1DDBE5EB-E118-445D-A390-B43FAE3BBB71}" type="slidenum">
              <a:rPr lang="en-US" smtClean="0"/>
              <a:pPr/>
              <a:t>1</a:t>
            </a:fld>
            <a:endParaRPr lang="en-US" smtClean="0"/>
          </a:p>
        </p:txBody>
      </p:sp>
      <p:sp>
        <p:nvSpPr>
          <p:cNvPr id="205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4213" y="2852738"/>
            <a:ext cx="7772400" cy="1470025"/>
          </a:xfrm>
        </p:spPr>
        <p:txBody>
          <a:bodyPr/>
          <a:lstStyle/>
          <a:p>
            <a:pPr eaLnBrk="1" hangingPunct="1"/>
            <a:r>
              <a:rPr lang="en-US" sz="6600" dirty="0" err="1" smtClean="0"/>
              <a:t>Pertemuan</a:t>
            </a:r>
            <a:r>
              <a:rPr lang="en-US" sz="6600" dirty="0" smtClean="0"/>
              <a:t> </a:t>
            </a:r>
            <a:br>
              <a:rPr lang="en-US" sz="6600" dirty="0" smtClean="0"/>
            </a:br>
            <a:r>
              <a:rPr lang="en-US" sz="6600" dirty="0" smtClean="0"/>
              <a:t>13</a:t>
            </a:r>
            <a:br>
              <a:rPr lang="en-US" sz="6600" dirty="0" smtClean="0"/>
            </a:br>
            <a:r>
              <a:rPr lang="en-US" sz="6600" dirty="0" smtClean="0"/>
              <a:t>20</a:t>
            </a:r>
            <a:r>
              <a:rPr lang="id-ID" sz="6600" dirty="0" smtClean="0"/>
              <a:t>1</a:t>
            </a:r>
            <a:r>
              <a:rPr lang="en-US" sz="6600" dirty="0" smtClean="0"/>
              <a:t>7</a:t>
            </a:r>
            <a:r>
              <a:rPr lang="en-US" sz="6600" dirty="0" smtClean="0"/>
              <a:t/>
            </a:r>
            <a:br>
              <a:rPr lang="en-US" sz="6600" dirty="0" smtClean="0"/>
            </a:br>
            <a:endParaRPr lang="en-US" sz="6600" dirty="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Date Placeholder 1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r>
              <a:rPr lang="en-US" smtClean="0"/>
              <a:t>bilqis</a:t>
            </a:r>
          </a:p>
        </p:txBody>
      </p:sp>
      <p:sp>
        <p:nvSpPr>
          <p:cNvPr id="11267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A102FACB-D3D9-4BF3-8328-F98DA55FF7FB}" type="slidenum">
              <a:rPr lang="en-US" smtClean="0"/>
              <a:pPr/>
              <a:t>10</a:t>
            </a:fld>
            <a:endParaRPr lang="en-US" smtClean="0"/>
          </a:p>
        </p:txBody>
      </p:sp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81025" y="1995488"/>
            <a:ext cx="7981950" cy="2867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Date Placeholder 1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r>
              <a:rPr lang="en-US" smtClean="0"/>
              <a:t>bilqis</a:t>
            </a:r>
          </a:p>
        </p:txBody>
      </p:sp>
      <p:sp>
        <p:nvSpPr>
          <p:cNvPr id="12291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F36488D2-B36B-4ED9-99EB-7F699E44DE64}" type="slidenum">
              <a:rPr lang="en-US" smtClean="0"/>
              <a:pPr/>
              <a:t>11</a:t>
            </a:fld>
            <a:endParaRPr lang="en-US" smtClean="0"/>
          </a:p>
        </p:txBody>
      </p:sp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90513" y="585788"/>
            <a:ext cx="8562975" cy="5686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Date Placeholder 1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r>
              <a:rPr lang="en-US" smtClean="0"/>
              <a:t>bilqis</a:t>
            </a:r>
          </a:p>
        </p:txBody>
      </p:sp>
      <p:sp>
        <p:nvSpPr>
          <p:cNvPr id="13315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7287E925-5959-44E4-87BF-F9911ADFE596}" type="slidenum">
              <a:rPr lang="en-US" smtClean="0"/>
              <a:pPr/>
              <a:t>12</a:t>
            </a:fld>
            <a:endParaRPr lang="en-US" smtClean="0"/>
          </a:p>
        </p:txBody>
      </p:sp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42925" y="871538"/>
            <a:ext cx="8058150" cy="5114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Date Placeholder 1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r>
              <a:rPr lang="en-US" smtClean="0"/>
              <a:t>bilqis</a:t>
            </a:r>
          </a:p>
        </p:txBody>
      </p:sp>
      <p:sp>
        <p:nvSpPr>
          <p:cNvPr id="14339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C40921F5-6E7E-4410-8056-24187AD547A8}" type="slidenum">
              <a:rPr lang="en-US" smtClean="0"/>
              <a:pPr/>
              <a:t>13</a:t>
            </a:fld>
            <a:endParaRPr lang="en-US" smtClean="0"/>
          </a:p>
        </p:txBody>
      </p:sp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1119188"/>
            <a:ext cx="8229600" cy="4619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Date Placeholder 1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r>
              <a:rPr lang="en-US" smtClean="0"/>
              <a:t>bilqis</a:t>
            </a:r>
          </a:p>
        </p:txBody>
      </p:sp>
      <p:sp>
        <p:nvSpPr>
          <p:cNvPr id="15363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AB312582-A92D-4364-853A-DE8DE84100F1}" type="slidenum">
              <a:rPr lang="en-US" smtClean="0"/>
              <a:pPr/>
              <a:t>14</a:t>
            </a:fld>
            <a:endParaRPr lang="en-US" smtClean="0"/>
          </a:p>
        </p:txBody>
      </p:sp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09663" y="1019175"/>
            <a:ext cx="6924675" cy="4819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Date Placeholder 1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r>
              <a:rPr lang="en-US" smtClean="0"/>
              <a:t>bilqis</a:t>
            </a:r>
          </a:p>
        </p:txBody>
      </p:sp>
      <p:sp>
        <p:nvSpPr>
          <p:cNvPr id="16387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BB83CC0B-4EA5-4E97-8752-38795A49D774}" type="slidenum">
              <a:rPr lang="en-US" smtClean="0"/>
              <a:pPr/>
              <a:t>15</a:t>
            </a:fld>
            <a:endParaRPr lang="en-US" smtClean="0"/>
          </a:p>
        </p:txBody>
      </p:sp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90550" y="2386013"/>
            <a:ext cx="7962900" cy="2085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Date Placeholder 1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r>
              <a:rPr lang="en-US" smtClean="0"/>
              <a:t>bilqis</a:t>
            </a:r>
          </a:p>
        </p:txBody>
      </p:sp>
      <p:sp>
        <p:nvSpPr>
          <p:cNvPr id="17411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058A386C-7E6B-4010-92A0-2526D3C9B546}" type="slidenum">
              <a:rPr lang="en-US" smtClean="0"/>
              <a:pPr/>
              <a:t>16</a:t>
            </a:fld>
            <a:endParaRPr lang="en-US" smtClean="0"/>
          </a:p>
        </p:txBody>
      </p:sp>
      <p:pic>
        <p:nvPicPr>
          <p:cNvPr id="17412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09575" y="1443038"/>
            <a:ext cx="8324850" cy="3971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Date Placeholder 1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r>
              <a:rPr lang="en-US" smtClean="0"/>
              <a:t>bilqis</a:t>
            </a:r>
          </a:p>
        </p:txBody>
      </p:sp>
      <p:sp>
        <p:nvSpPr>
          <p:cNvPr id="18435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C0CBA284-B49F-4482-9DC3-E25E12E751BC}" type="slidenum">
              <a:rPr lang="en-US" smtClean="0"/>
              <a:pPr/>
              <a:t>17</a:t>
            </a:fld>
            <a:endParaRPr lang="en-US" smtClean="0"/>
          </a:p>
        </p:txBody>
      </p:sp>
      <p:pic>
        <p:nvPicPr>
          <p:cNvPr id="18436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42963" y="1685925"/>
            <a:ext cx="7458075" cy="3486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Date Placeholder 1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r>
              <a:rPr lang="en-US" smtClean="0"/>
              <a:t>bilqis</a:t>
            </a:r>
          </a:p>
        </p:txBody>
      </p:sp>
      <p:sp>
        <p:nvSpPr>
          <p:cNvPr id="19459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4974FE6A-0784-414F-925B-4E5369C5C953}" type="slidenum">
              <a:rPr lang="en-US" smtClean="0"/>
              <a:pPr/>
              <a:t>18</a:t>
            </a:fld>
            <a:endParaRPr lang="en-US" smtClean="0"/>
          </a:p>
        </p:txBody>
      </p:sp>
      <p:pic>
        <p:nvPicPr>
          <p:cNvPr id="19460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61938" y="909638"/>
            <a:ext cx="8620125" cy="5038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Date Placeholder 1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r>
              <a:rPr lang="en-US" smtClean="0"/>
              <a:t>bilqis</a:t>
            </a:r>
          </a:p>
        </p:txBody>
      </p:sp>
      <p:sp>
        <p:nvSpPr>
          <p:cNvPr id="20483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F4503787-2D9F-4601-88C5-C9060239E82B}" type="slidenum">
              <a:rPr lang="en-US" smtClean="0"/>
              <a:pPr/>
              <a:t>19</a:t>
            </a:fld>
            <a:endParaRPr lang="en-US" smtClean="0"/>
          </a:p>
        </p:txBody>
      </p:sp>
      <p:pic>
        <p:nvPicPr>
          <p:cNvPr id="20484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52513" y="590550"/>
            <a:ext cx="7038975" cy="5676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Date Placeholder 4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r>
              <a:rPr lang="en-US" smtClean="0"/>
              <a:t>bilqis</a:t>
            </a:r>
          </a:p>
        </p:txBody>
      </p:sp>
      <p:sp>
        <p:nvSpPr>
          <p:cNvPr id="3075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25A621A6-CBE3-423B-BF67-C9DF36920E68}" type="slidenum">
              <a:rPr lang="en-US" smtClean="0"/>
              <a:pPr/>
              <a:t>2</a:t>
            </a:fld>
            <a:endParaRPr lang="en-US" smtClean="0"/>
          </a:p>
        </p:txBody>
      </p:sp>
      <p:sp>
        <p:nvSpPr>
          <p:cNvPr id="3076" name="Rectangle 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id-ID" smtClean="0"/>
          </a:p>
        </p:txBody>
      </p:sp>
      <p:pic>
        <p:nvPicPr>
          <p:cNvPr id="3077" name="Picture 4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468313" y="692150"/>
            <a:ext cx="8675687" cy="630238"/>
          </a:xfrm>
          <a:noFill/>
        </p:spPr>
      </p:pic>
      <p:pic>
        <p:nvPicPr>
          <p:cNvPr id="3078" name="Picture 7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/>
          <a:srcRect/>
          <a:stretch>
            <a:fillRect/>
          </a:stretch>
        </p:blipFill>
        <p:spPr>
          <a:xfrm>
            <a:off x="323850" y="2781300"/>
            <a:ext cx="8604250" cy="2905125"/>
          </a:xfrm>
          <a:noFill/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Date Placeholder 1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r>
              <a:rPr lang="en-US" smtClean="0"/>
              <a:t>bilqis</a:t>
            </a:r>
          </a:p>
        </p:txBody>
      </p:sp>
      <p:sp>
        <p:nvSpPr>
          <p:cNvPr id="21507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69718EFF-27B5-4355-BF11-FDC89F92DA05}" type="slidenum">
              <a:rPr lang="en-US" smtClean="0"/>
              <a:pPr/>
              <a:t>20</a:t>
            </a:fld>
            <a:endParaRPr lang="en-US" smtClean="0"/>
          </a:p>
        </p:txBody>
      </p:sp>
      <p:pic>
        <p:nvPicPr>
          <p:cNvPr id="21508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28638" y="1733550"/>
            <a:ext cx="8086725" cy="3390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Date Placeholder 1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r>
              <a:rPr lang="en-US" smtClean="0"/>
              <a:t>bilqis</a:t>
            </a:r>
          </a:p>
        </p:txBody>
      </p:sp>
      <p:sp>
        <p:nvSpPr>
          <p:cNvPr id="22531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FAA8404A-A474-4C68-B682-8C696FA3AE2D}" type="slidenum">
              <a:rPr lang="en-US" smtClean="0"/>
              <a:pPr/>
              <a:t>21</a:t>
            </a:fld>
            <a:endParaRPr lang="en-US" smtClean="0"/>
          </a:p>
        </p:txBody>
      </p:sp>
      <p:pic>
        <p:nvPicPr>
          <p:cNvPr id="22532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3350" y="828675"/>
            <a:ext cx="8877300" cy="5200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Date Placeholder 1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r>
              <a:rPr lang="en-US" smtClean="0"/>
              <a:t>bilqis</a:t>
            </a:r>
          </a:p>
        </p:txBody>
      </p:sp>
      <p:sp>
        <p:nvSpPr>
          <p:cNvPr id="23555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02283884-48B7-43E8-BAAC-0E516FA21F0E}" type="slidenum">
              <a:rPr lang="en-US" smtClean="0"/>
              <a:pPr/>
              <a:t>22</a:t>
            </a:fld>
            <a:endParaRPr lang="en-US" smtClean="0"/>
          </a:p>
        </p:txBody>
      </p:sp>
      <p:pic>
        <p:nvPicPr>
          <p:cNvPr id="23556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0963" y="1385888"/>
            <a:ext cx="8982075" cy="408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Date Placeholder 1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r>
              <a:rPr lang="en-US" smtClean="0"/>
              <a:t>bilqis</a:t>
            </a:r>
          </a:p>
        </p:txBody>
      </p:sp>
      <p:sp>
        <p:nvSpPr>
          <p:cNvPr id="24579" name="Slide Number Placeholder 2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B9369270-F9F5-4A2B-B9BD-5CE3B470C146}" type="slidenum">
              <a:rPr lang="en-US" smtClean="0"/>
              <a:pPr/>
              <a:t>23</a:t>
            </a:fld>
            <a:endParaRPr lang="en-US" smtClean="0"/>
          </a:p>
        </p:txBody>
      </p:sp>
      <p:pic>
        <p:nvPicPr>
          <p:cNvPr id="2458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41338" y="333375"/>
            <a:ext cx="7702550" cy="5916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Cari</a:t>
            </a:r>
            <a:r>
              <a:rPr lang="en-US" dirty="0" smtClean="0"/>
              <a:t> </a:t>
            </a:r>
            <a:r>
              <a:rPr lang="en-US" dirty="0" err="1" smtClean="0"/>
              <a:t>luas</a:t>
            </a:r>
            <a:r>
              <a:rPr lang="en-US" dirty="0" smtClean="0"/>
              <a:t> </a:t>
            </a:r>
            <a:r>
              <a:rPr lang="en-US" dirty="0" err="1" smtClean="0"/>
              <a:t>sebenarnya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Dengan</a:t>
            </a:r>
            <a:r>
              <a:rPr lang="en-US" dirty="0" smtClean="0"/>
              <a:t> </a:t>
            </a:r>
            <a:r>
              <a:rPr lang="en-US" dirty="0" err="1" smtClean="0"/>
              <a:t>menggunakan</a:t>
            </a:r>
            <a:r>
              <a:rPr lang="en-US" dirty="0" smtClean="0"/>
              <a:t> integral</a:t>
            </a:r>
          </a:p>
          <a:p>
            <a:pPr>
              <a:buNone/>
            </a:pPr>
            <a:r>
              <a:rPr lang="en-US" dirty="0" smtClean="0"/>
              <a:t>	F(x) = 3 x ^2 + 7 x -5</a:t>
            </a:r>
          </a:p>
          <a:p>
            <a:endParaRPr lang="en-US" dirty="0" smtClean="0"/>
          </a:p>
          <a:p>
            <a:r>
              <a:rPr lang="en-US" dirty="0" err="1" smtClean="0"/>
              <a:t>Luas</a:t>
            </a:r>
            <a:r>
              <a:rPr lang="en-US" dirty="0" smtClean="0"/>
              <a:t> </a:t>
            </a:r>
            <a:r>
              <a:rPr lang="en-US" dirty="0" err="1" smtClean="0"/>
              <a:t>sebenarnya</a:t>
            </a:r>
            <a:r>
              <a:rPr lang="en-US" dirty="0" smtClean="0"/>
              <a:t> :</a:t>
            </a:r>
          </a:p>
          <a:p>
            <a:pPr>
              <a:buNone/>
            </a:pPr>
            <a:r>
              <a:rPr lang="en-US" dirty="0" smtClean="0"/>
              <a:t>    [ x^3 + 7/2 x^2 – 5 x] 62</a:t>
            </a:r>
          </a:p>
          <a:p>
            <a:pPr>
              <a:buNone/>
            </a:pPr>
            <a:r>
              <a:rPr lang="en-US" dirty="0" smtClean="0"/>
              <a:t>					     0</a:t>
            </a:r>
          </a:p>
          <a:p>
            <a:pPr>
              <a:buNone/>
            </a:pPr>
            <a:r>
              <a:rPr lang="en-US" dirty="0" smtClean="0"/>
              <a:t>	</a:t>
            </a:r>
            <a:r>
              <a:rPr lang="en-US" dirty="0" err="1" smtClean="0"/>
              <a:t>luas</a:t>
            </a:r>
            <a:r>
              <a:rPr lang="en-US" dirty="0" smtClean="0"/>
              <a:t> </a:t>
            </a:r>
            <a:r>
              <a:rPr lang="en-US" dirty="0" err="1" smtClean="0"/>
              <a:t>sebenarnya</a:t>
            </a:r>
            <a:r>
              <a:rPr lang="en-US" dirty="0" smtClean="0"/>
              <a:t> </a:t>
            </a:r>
            <a:r>
              <a:rPr lang="en-US" dirty="0" smtClean="0">
                <a:sym typeface="Wingdings" pitchFamily="2" charset="2"/>
              </a:rPr>
              <a:t> 251.472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bilqis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CA2043-B507-433D-8F9F-3FAE8F560722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Date Placeholder 1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r>
              <a:rPr lang="en-US" smtClean="0"/>
              <a:t>bilqis</a:t>
            </a:r>
          </a:p>
        </p:txBody>
      </p:sp>
      <p:sp>
        <p:nvSpPr>
          <p:cNvPr id="25603" name="Slide Number Placeholder 2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FE43A44F-C0BE-4F62-A517-D22260C4D394}" type="slidenum">
              <a:rPr lang="en-US" smtClean="0"/>
              <a:pPr/>
              <a:t>25</a:t>
            </a:fld>
            <a:endParaRPr lang="en-US" smtClean="0"/>
          </a:p>
        </p:txBody>
      </p:sp>
      <p:pic>
        <p:nvPicPr>
          <p:cNvPr id="2560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55650" y="296863"/>
            <a:ext cx="7272338" cy="596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Date Placeholder 1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r>
              <a:rPr lang="en-US" smtClean="0"/>
              <a:t>bilqis</a:t>
            </a:r>
          </a:p>
        </p:txBody>
      </p:sp>
      <p:sp>
        <p:nvSpPr>
          <p:cNvPr id="26627" name="Slide Number Placeholder 2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1906DC93-6200-429A-A8AA-DACBCFCCD9F1}" type="slidenum">
              <a:rPr lang="en-US" smtClean="0"/>
              <a:pPr/>
              <a:t>26</a:t>
            </a:fld>
            <a:endParaRPr lang="en-US" smtClean="0"/>
          </a:p>
        </p:txBody>
      </p:sp>
      <p:pic>
        <p:nvPicPr>
          <p:cNvPr id="2662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92275" y="360363"/>
            <a:ext cx="5791200" cy="3284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2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92275" y="3716338"/>
            <a:ext cx="5602288" cy="2665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Date Placeholder 1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r>
              <a:rPr lang="en-US" smtClean="0"/>
              <a:t>bilqis</a:t>
            </a:r>
          </a:p>
        </p:txBody>
      </p:sp>
      <p:sp>
        <p:nvSpPr>
          <p:cNvPr id="27651" name="Slide Number Placeholder 2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0B598FB4-EEBF-4EFB-A7DA-FB816E053E3D}" type="slidenum">
              <a:rPr lang="en-US" smtClean="0"/>
              <a:pPr/>
              <a:t>27</a:t>
            </a:fld>
            <a:endParaRPr lang="en-US" smtClean="0"/>
          </a:p>
        </p:txBody>
      </p:sp>
      <p:pic>
        <p:nvPicPr>
          <p:cNvPr id="2765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92275" y="476250"/>
            <a:ext cx="5913438" cy="4392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5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19250" y="4797425"/>
            <a:ext cx="5808663" cy="1584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Date Placeholder 1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r>
              <a:rPr lang="en-US" smtClean="0"/>
              <a:t>bilqis</a:t>
            </a:r>
          </a:p>
        </p:txBody>
      </p:sp>
      <p:sp>
        <p:nvSpPr>
          <p:cNvPr id="28675" name="Slide Number Placeholder 2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85F04D1D-C5C3-4975-B2E5-B07045D251E2}" type="slidenum">
              <a:rPr lang="en-US" smtClean="0"/>
              <a:pPr/>
              <a:t>28</a:t>
            </a:fld>
            <a:endParaRPr lang="en-US" smtClean="0"/>
          </a:p>
        </p:txBody>
      </p:sp>
      <p:pic>
        <p:nvPicPr>
          <p:cNvPr id="2867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16013" y="219075"/>
            <a:ext cx="6480175" cy="6018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Date Placeholder 1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r>
              <a:rPr lang="en-US" smtClean="0"/>
              <a:t>bilqis</a:t>
            </a:r>
          </a:p>
        </p:txBody>
      </p:sp>
      <p:sp>
        <p:nvSpPr>
          <p:cNvPr id="29699" name="Slide Number Placeholder 2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155170E8-769C-4F1A-8376-394FB2BE8309}" type="slidenum">
              <a:rPr lang="en-US" smtClean="0"/>
              <a:pPr/>
              <a:t>29</a:t>
            </a:fld>
            <a:endParaRPr lang="en-US" smtClean="0"/>
          </a:p>
        </p:txBody>
      </p:sp>
      <p:pic>
        <p:nvPicPr>
          <p:cNvPr id="2970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0" y="836613"/>
            <a:ext cx="7916863" cy="4895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smtClean="0"/>
              <a:t>Integrasi</a:t>
            </a:r>
          </a:p>
        </p:txBody>
      </p:sp>
      <p:sp>
        <p:nvSpPr>
          <p:cNvPr id="409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d-ID" b="1" smtClean="0"/>
              <a:t>Trapesium</a:t>
            </a:r>
          </a:p>
          <a:p>
            <a:r>
              <a:rPr lang="id-ID" b="1" smtClean="0"/>
              <a:t>Trapesium segmen berganda</a:t>
            </a:r>
          </a:p>
          <a:p>
            <a:r>
              <a:rPr lang="id-ID" b="1" smtClean="0"/>
              <a:t>Simpson 1/3</a:t>
            </a:r>
          </a:p>
          <a:p>
            <a:r>
              <a:rPr lang="id-ID" b="1" smtClean="0"/>
              <a:t>Simpson 1/3 segmen berganda</a:t>
            </a:r>
          </a:p>
          <a:p>
            <a:r>
              <a:rPr lang="id-ID" b="1" smtClean="0"/>
              <a:t>Simpson 3/8</a:t>
            </a:r>
          </a:p>
          <a:p>
            <a:r>
              <a:rPr lang="id-ID" smtClean="0">
                <a:solidFill>
                  <a:srgbClr val="FF0000"/>
                </a:solidFill>
              </a:rPr>
              <a:t>Integral Reimann</a:t>
            </a:r>
          </a:p>
          <a:p>
            <a:r>
              <a:rPr lang="id-ID" smtClean="0">
                <a:solidFill>
                  <a:srgbClr val="FF0000"/>
                </a:solidFill>
              </a:rPr>
              <a:t>Integrasi Gauss</a:t>
            </a:r>
          </a:p>
          <a:p>
            <a:endParaRPr lang="id-ID" smtClean="0"/>
          </a:p>
          <a:p>
            <a:endParaRPr lang="id-ID" smtClean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Date Placeholder 1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r>
              <a:rPr lang="en-US" smtClean="0"/>
              <a:t>bilqis</a:t>
            </a:r>
          </a:p>
        </p:txBody>
      </p:sp>
      <p:sp>
        <p:nvSpPr>
          <p:cNvPr id="30723" name="Slide Number Placeholder 2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7202825D-41BE-4704-A9F4-DB4FB6B05B30}" type="slidenum">
              <a:rPr lang="en-US" smtClean="0"/>
              <a:pPr/>
              <a:t>30</a:t>
            </a:fld>
            <a:endParaRPr lang="en-US" smtClean="0"/>
          </a:p>
        </p:txBody>
      </p:sp>
      <p:pic>
        <p:nvPicPr>
          <p:cNvPr id="3072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16013" y="74613"/>
            <a:ext cx="6264275" cy="6080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Date Placeholder 1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r>
              <a:rPr lang="en-US" smtClean="0"/>
              <a:t>bilqis</a:t>
            </a:r>
          </a:p>
        </p:txBody>
      </p:sp>
      <p:sp>
        <p:nvSpPr>
          <p:cNvPr id="31747" name="Slide Number Placeholder 2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19C67903-0883-4E60-9302-ED01854A4A3B}" type="slidenum">
              <a:rPr lang="en-US" smtClean="0"/>
              <a:pPr/>
              <a:t>31</a:t>
            </a:fld>
            <a:endParaRPr lang="en-US" smtClean="0"/>
          </a:p>
        </p:txBody>
      </p:sp>
      <p:pic>
        <p:nvPicPr>
          <p:cNvPr id="3174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57224" y="1000108"/>
            <a:ext cx="7439025" cy="1800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1285852" y="3643314"/>
            <a:ext cx="556434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Error = abs (251.472 – 251.516,5) / 251.472 * 100 %</a:t>
            </a:r>
          </a:p>
          <a:p>
            <a:endParaRPr lang="en-US" dirty="0" smtClean="0"/>
          </a:p>
          <a:p>
            <a:r>
              <a:rPr lang="en-US" dirty="0" smtClean="0"/>
              <a:t>Error = 0,02 %</a:t>
            </a:r>
            <a:endParaRPr lang="en-US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id-ID" smtClean="0"/>
              <a:t>PR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err="1" smtClean="0"/>
              <a:t>Hitunglah</a:t>
            </a:r>
            <a:r>
              <a:rPr lang="en-US" dirty="0" smtClean="0"/>
              <a:t> integral </a:t>
            </a:r>
            <a:r>
              <a:rPr lang="en-US" dirty="0" err="1" smtClean="0"/>
              <a:t>dari</a:t>
            </a:r>
            <a:r>
              <a:rPr lang="en-US" dirty="0" smtClean="0"/>
              <a:t> </a:t>
            </a:r>
            <a:r>
              <a:rPr lang="en-US" dirty="0" err="1" smtClean="0"/>
              <a:t>fungsi</a:t>
            </a:r>
            <a:r>
              <a:rPr lang="en-US" dirty="0" smtClean="0"/>
              <a:t> f(x) = - 4+7x</a:t>
            </a:r>
            <a:r>
              <a:rPr lang="en-US" baseline="30000" dirty="0" smtClean="0"/>
              <a:t>2 </a:t>
            </a:r>
            <a:r>
              <a:rPr lang="en-US" dirty="0" err="1" smtClean="0"/>
              <a:t>dengan</a:t>
            </a:r>
            <a:r>
              <a:rPr lang="en-US" dirty="0" smtClean="0"/>
              <a:t> </a:t>
            </a:r>
            <a:r>
              <a:rPr lang="en-US" dirty="0" err="1" smtClean="0"/>
              <a:t>menggunakan</a:t>
            </a:r>
            <a:r>
              <a:rPr lang="en-US" dirty="0" smtClean="0"/>
              <a:t> </a:t>
            </a:r>
            <a:r>
              <a:rPr lang="en-US" dirty="0" err="1" smtClean="0"/>
              <a:t>aturan</a:t>
            </a:r>
            <a:r>
              <a:rPr lang="en-US" dirty="0" smtClean="0"/>
              <a:t> :</a:t>
            </a:r>
            <a:endParaRPr lang="id-ID" dirty="0" smtClean="0"/>
          </a:p>
          <a:p>
            <a:pPr lvl="1" eaLnBrk="1" hangingPunct="1">
              <a:defRPr/>
            </a:pPr>
            <a:r>
              <a:rPr lang="en-US" dirty="0" smtClean="0">
                <a:ea typeface="+mn-ea"/>
                <a:cs typeface="+mn-cs"/>
              </a:rPr>
              <a:t>X</a:t>
            </a:r>
            <a:r>
              <a:rPr lang="en-US" baseline="-25000" dirty="0" smtClean="0">
                <a:ea typeface="+mn-ea"/>
                <a:cs typeface="+mn-cs"/>
              </a:rPr>
              <a:t>0</a:t>
            </a:r>
            <a:r>
              <a:rPr lang="en-US" dirty="0" smtClean="0">
                <a:ea typeface="+mn-ea"/>
                <a:cs typeface="+mn-cs"/>
              </a:rPr>
              <a:t> – x</a:t>
            </a:r>
            <a:r>
              <a:rPr lang="en-US" baseline="-25000" dirty="0" smtClean="0">
                <a:ea typeface="+mn-ea"/>
                <a:cs typeface="+mn-cs"/>
              </a:rPr>
              <a:t>4</a:t>
            </a:r>
            <a:r>
              <a:rPr lang="en-US" dirty="0" smtClean="0">
                <a:ea typeface="+mn-ea"/>
                <a:cs typeface="+mn-cs"/>
              </a:rPr>
              <a:t> </a:t>
            </a:r>
            <a:r>
              <a:rPr lang="en-US" dirty="0" err="1" smtClean="0">
                <a:ea typeface="+mn-ea"/>
                <a:cs typeface="+mn-cs"/>
              </a:rPr>
              <a:t>menggunakan</a:t>
            </a:r>
            <a:r>
              <a:rPr lang="en-US" dirty="0" smtClean="0">
                <a:ea typeface="+mn-ea"/>
                <a:cs typeface="+mn-cs"/>
              </a:rPr>
              <a:t> </a:t>
            </a:r>
            <a:r>
              <a:rPr lang="en-US" dirty="0" err="1" smtClean="0">
                <a:ea typeface="+mn-ea"/>
                <a:cs typeface="+mn-cs"/>
              </a:rPr>
              <a:t>simpson</a:t>
            </a:r>
            <a:r>
              <a:rPr lang="en-US" dirty="0" smtClean="0">
                <a:ea typeface="+mn-ea"/>
                <a:cs typeface="+mn-cs"/>
              </a:rPr>
              <a:t> 1/3 </a:t>
            </a:r>
            <a:r>
              <a:rPr lang="en-US" dirty="0" err="1" smtClean="0">
                <a:ea typeface="+mn-ea"/>
                <a:cs typeface="+mn-cs"/>
              </a:rPr>
              <a:t>segmen</a:t>
            </a:r>
            <a:r>
              <a:rPr lang="en-US" dirty="0" smtClean="0">
                <a:ea typeface="+mn-ea"/>
                <a:cs typeface="+mn-cs"/>
              </a:rPr>
              <a:t> </a:t>
            </a:r>
            <a:r>
              <a:rPr lang="en-US" dirty="0" err="1" smtClean="0">
                <a:ea typeface="+mn-ea"/>
                <a:cs typeface="+mn-cs"/>
              </a:rPr>
              <a:t>berganda</a:t>
            </a:r>
            <a:endParaRPr lang="id-ID" dirty="0" smtClean="0">
              <a:ea typeface="+mn-ea"/>
              <a:cs typeface="+mn-cs"/>
            </a:endParaRPr>
          </a:p>
          <a:p>
            <a:pPr lvl="1" eaLnBrk="1" hangingPunct="1">
              <a:defRPr/>
            </a:pPr>
            <a:r>
              <a:rPr lang="en-US" dirty="0" smtClean="0">
                <a:ea typeface="+mn-ea"/>
                <a:cs typeface="+mn-cs"/>
              </a:rPr>
              <a:t>X</a:t>
            </a:r>
            <a:r>
              <a:rPr lang="en-US" baseline="-25000" dirty="0" smtClean="0">
                <a:ea typeface="+mn-ea"/>
                <a:cs typeface="+mn-cs"/>
              </a:rPr>
              <a:t>4</a:t>
            </a:r>
            <a:r>
              <a:rPr lang="en-US" dirty="0" smtClean="0">
                <a:ea typeface="+mn-ea"/>
                <a:cs typeface="+mn-cs"/>
              </a:rPr>
              <a:t> – x</a:t>
            </a:r>
            <a:r>
              <a:rPr lang="en-US" baseline="-25000" dirty="0" smtClean="0">
                <a:ea typeface="+mn-ea"/>
                <a:cs typeface="+mn-cs"/>
              </a:rPr>
              <a:t>7</a:t>
            </a:r>
            <a:r>
              <a:rPr lang="en-US" dirty="0" smtClean="0">
                <a:ea typeface="+mn-ea"/>
                <a:cs typeface="+mn-cs"/>
              </a:rPr>
              <a:t> </a:t>
            </a:r>
            <a:r>
              <a:rPr lang="en-US" dirty="0" err="1" smtClean="0">
                <a:ea typeface="+mn-ea"/>
                <a:cs typeface="+mn-cs"/>
              </a:rPr>
              <a:t>menggunakan</a:t>
            </a:r>
            <a:r>
              <a:rPr lang="en-US" dirty="0" smtClean="0">
                <a:ea typeface="+mn-ea"/>
                <a:cs typeface="+mn-cs"/>
              </a:rPr>
              <a:t> </a:t>
            </a:r>
            <a:r>
              <a:rPr lang="en-US" dirty="0" err="1" smtClean="0">
                <a:ea typeface="+mn-ea"/>
                <a:cs typeface="+mn-cs"/>
              </a:rPr>
              <a:t>simpson</a:t>
            </a:r>
            <a:r>
              <a:rPr lang="en-US" dirty="0" smtClean="0">
                <a:ea typeface="+mn-ea"/>
                <a:cs typeface="+mn-cs"/>
              </a:rPr>
              <a:t> 3/8</a:t>
            </a:r>
            <a:endParaRPr lang="id-ID" dirty="0" smtClean="0">
              <a:ea typeface="+mn-ea"/>
              <a:cs typeface="+mn-cs"/>
            </a:endParaRPr>
          </a:p>
          <a:p>
            <a:pPr lvl="1" eaLnBrk="1" hangingPunct="1">
              <a:defRPr/>
            </a:pPr>
            <a:r>
              <a:rPr lang="en-US" dirty="0" smtClean="0">
                <a:ea typeface="+mn-ea"/>
                <a:cs typeface="+mn-cs"/>
              </a:rPr>
              <a:t>X</a:t>
            </a:r>
            <a:r>
              <a:rPr lang="en-US" baseline="-25000" dirty="0" smtClean="0">
                <a:ea typeface="+mn-ea"/>
                <a:cs typeface="+mn-cs"/>
              </a:rPr>
              <a:t>7</a:t>
            </a:r>
            <a:r>
              <a:rPr lang="en-US" dirty="0" smtClean="0">
                <a:ea typeface="+mn-ea"/>
                <a:cs typeface="+mn-cs"/>
              </a:rPr>
              <a:t> – x</a:t>
            </a:r>
            <a:r>
              <a:rPr lang="en-US" baseline="-25000" dirty="0" smtClean="0">
                <a:ea typeface="+mn-ea"/>
                <a:cs typeface="+mn-cs"/>
              </a:rPr>
              <a:t>10 </a:t>
            </a:r>
            <a:r>
              <a:rPr lang="en-US" dirty="0" err="1" smtClean="0">
                <a:ea typeface="+mn-ea"/>
                <a:cs typeface="+mn-cs"/>
              </a:rPr>
              <a:t>menggunakan</a:t>
            </a:r>
            <a:r>
              <a:rPr lang="en-US" dirty="0" smtClean="0">
                <a:ea typeface="+mn-ea"/>
                <a:cs typeface="+mn-cs"/>
              </a:rPr>
              <a:t> </a:t>
            </a:r>
            <a:r>
              <a:rPr lang="en-US" dirty="0" err="1" smtClean="0">
                <a:ea typeface="+mn-ea"/>
                <a:cs typeface="+mn-cs"/>
              </a:rPr>
              <a:t>trapesium</a:t>
            </a:r>
            <a:r>
              <a:rPr lang="en-US" dirty="0" smtClean="0">
                <a:ea typeface="+mn-ea"/>
                <a:cs typeface="+mn-cs"/>
              </a:rPr>
              <a:t> </a:t>
            </a:r>
            <a:r>
              <a:rPr lang="en-US" dirty="0" err="1" smtClean="0">
                <a:ea typeface="+mn-ea"/>
                <a:cs typeface="+mn-cs"/>
              </a:rPr>
              <a:t>segmen</a:t>
            </a:r>
            <a:r>
              <a:rPr lang="en-US" dirty="0" smtClean="0">
                <a:ea typeface="+mn-ea"/>
                <a:cs typeface="+mn-cs"/>
              </a:rPr>
              <a:t> </a:t>
            </a:r>
            <a:r>
              <a:rPr lang="en-US" dirty="0" err="1" smtClean="0">
                <a:ea typeface="+mn-ea"/>
                <a:cs typeface="+mn-cs"/>
              </a:rPr>
              <a:t>berganda</a:t>
            </a:r>
            <a:r>
              <a:rPr lang="en-US" dirty="0" smtClean="0">
                <a:ea typeface="+mn-ea"/>
                <a:cs typeface="+mn-cs"/>
              </a:rPr>
              <a:t> </a:t>
            </a:r>
            <a:endParaRPr lang="id-ID" dirty="0" smtClean="0">
              <a:ea typeface="+mn-ea"/>
              <a:cs typeface="+mn-cs"/>
            </a:endParaRPr>
          </a:p>
          <a:p>
            <a:pPr eaLnBrk="1" hangingPunct="1">
              <a:defRPr/>
            </a:pPr>
            <a:endParaRPr lang="id-ID" dirty="0" smtClean="0"/>
          </a:p>
        </p:txBody>
      </p:sp>
      <p:sp>
        <p:nvSpPr>
          <p:cNvPr id="32772" name="Date Placeholder 1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r>
              <a:rPr lang="en-US" smtClean="0"/>
              <a:t>bilqis</a:t>
            </a:r>
          </a:p>
        </p:txBody>
      </p:sp>
      <p:sp>
        <p:nvSpPr>
          <p:cNvPr id="32773" name="Slide Number Placeholder 2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054340B4-26E9-4AF4-A6D9-BD0F0103A189}" type="slidenum">
              <a:rPr lang="en-US" smtClean="0"/>
              <a:pPr/>
              <a:t>32</a:t>
            </a:fld>
            <a:endParaRPr lang="en-US" smtClean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323850" y="5300663"/>
          <a:ext cx="8532446" cy="1224136"/>
        </p:xfrm>
        <a:graphic>
          <a:graphicData uri="http://schemas.openxmlformats.org/drawingml/2006/table">
            <a:tbl>
              <a:tblPr/>
              <a:tblGrid>
                <a:gridCol w="1008114"/>
                <a:gridCol w="465987"/>
                <a:gridCol w="709110"/>
                <a:gridCol w="709110"/>
                <a:gridCol w="710074"/>
                <a:gridCol w="710074"/>
                <a:gridCol w="710074"/>
                <a:gridCol w="710074"/>
                <a:gridCol w="710074"/>
                <a:gridCol w="710074"/>
                <a:gridCol w="710074"/>
                <a:gridCol w="669607"/>
              </a:tblGrid>
              <a:tr h="61206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latin typeface="Calibri"/>
                          <a:ea typeface="Calibri"/>
                          <a:cs typeface="Times New Roman"/>
                        </a:rPr>
                        <a:t>X</a:t>
                      </a:r>
                      <a:endParaRPr lang="id-ID" sz="24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latin typeface="Calibri"/>
                          <a:ea typeface="Calibri"/>
                          <a:cs typeface="Times New Roman"/>
                        </a:rPr>
                        <a:t>X</a:t>
                      </a:r>
                      <a:r>
                        <a:rPr lang="en-US" sz="2400" baseline="-25000" dirty="0">
                          <a:latin typeface="Calibri"/>
                          <a:ea typeface="Calibri"/>
                          <a:cs typeface="Times New Roman"/>
                        </a:rPr>
                        <a:t>0</a:t>
                      </a:r>
                      <a:endParaRPr lang="id-ID" sz="24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latin typeface="Calibri"/>
                          <a:ea typeface="Calibri"/>
                          <a:cs typeface="Times New Roman"/>
                        </a:rPr>
                        <a:t>X</a:t>
                      </a:r>
                      <a:r>
                        <a:rPr lang="en-US" sz="2400" baseline="-25000">
                          <a:latin typeface="Calibri"/>
                          <a:ea typeface="Calibri"/>
                          <a:cs typeface="Times New Roman"/>
                        </a:rPr>
                        <a:t>1</a:t>
                      </a:r>
                      <a:endParaRPr lang="id-ID" sz="2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latin typeface="Calibri"/>
                          <a:ea typeface="Calibri"/>
                          <a:cs typeface="Times New Roman"/>
                        </a:rPr>
                        <a:t>X</a:t>
                      </a:r>
                      <a:r>
                        <a:rPr lang="en-US" sz="2400" baseline="-25000">
                          <a:latin typeface="Calibri"/>
                          <a:ea typeface="Calibri"/>
                          <a:cs typeface="Times New Roman"/>
                        </a:rPr>
                        <a:t>2</a:t>
                      </a:r>
                      <a:endParaRPr lang="id-ID" sz="2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latin typeface="Calibri"/>
                          <a:ea typeface="Calibri"/>
                          <a:cs typeface="Times New Roman"/>
                        </a:rPr>
                        <a:t>X</a:t>
                      </a:r>
                      <a:r>
                        <a:rPr lang="en-US" sz="2400" baseline="-25000">
                          <a:latin typeface="Calibri"/>
                          <a:ea typeface="Calibri"/>
                          <a:cs typeface="Times New Roman"/>
                        </a:rPr>
                        <a:t>3</a:t>
                      </a:r>
                      <a:endParaRPr lang="id-ID" sz="2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latin typeface="Calibri"/>
                          <a:ea typeface="Calibri"/>
                          <a:cs typeface="Times New Roman"/>
                        </a:rPr>
                        <a:t>X</a:t>
                      </a:r>
                      <a:r>
                        <a:rPr lang="en-US" sz="2400" baseline="-25000">
                          <a:latin typeface="Calibri"/>
                          <a:ea typeface="Calibri"/>
                          <a:cs typeface="Times New Roman"/>
                        </a:rPr>
                        <a:t>4</a:t>
                      </a:r>
                      <a:endParaRPr lang="id-ID" sz="2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latin typeface="Calibri"/>
                          <a:ea typeface="Calibri"/>
                          <a:cs typeface="Times New Roman"/>
                        </a:rPr>
                        <a:t>X</a:t>
                      </a:r>
                      <a:r>
                        <a:rPr lang="en-US" sz="2400" baseline="-25000">
                          <a:latin typeface="Calibri"/>
                          <a:ea typeface="Calibri"/>
                          <a:cs typeface="Times New Roman"/>
                        </a:rPr>
                        <a:t>5</a:t>
                      </a:r>
                      <a:endParaRPr lang="id-ID" sz="2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latin typeface="Calibri"/>
                          <a:ea typeface="Calibri"/>
                          <a:cs typeface="Times New Roman"/>
                        </a:rPr>
                        <a:t>X</a:t>
                      </a:r>
                      <a:r>
                        <a:rPr lang="en-US" sz="2400" baseline="-25000">
                          <a:latin typeface="Calibri"/>
                          <a:ea typeface="Calibri"/>
                          <a:cs typeface="Times New Roman"/>
                        </a:rPr>
                        <a:t>6</a:t>
                      </a:r>
                      <a:endParaRPr lang="id-ID" sz="2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latin typeface="Calibri"/>
                          <a:ea typeface="Calibri"/>
                          <a:cs typeface="Times New Roman"/>
                        </a:rPr>
                        <a:t>X</a:t>
                      </a:r>
                      <a:r>
                        <a:rPr lang="en-US" sz="2400" baseline="-25000">
                          <a:latin typeface="Calibri"/>
                          <a:ea typeface="Calibri"/>
                          <a:cs typeface="Times New Roman"/>
                        </a:rPr>
                        <a:t>7</a:t>
                      </a:r>
                      <a:endParaRPr lang="id-ID" sz="2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latin typeface="Calibri"/>
                          <a:ea typeface="Calibri"/>
                          <a:cs typeface="Times New Roman"/>
                        </a:rPr>
                        <a:t>X</a:t>
                      </a:r>
                      <a:r>
                        <a:rPr lang="en-US" sz="2400" baseline="-25000">
                          <a:latin typeface="Calibri"/>
                          <a:ea typeface="Calibri"/>
                          <a:cs typeface="Times New Roman"/>
                        </a:rPr>
                        <a:t>8</a:t>
                      </a:r>
                      <a:endParaRPr lang="id-ID" sz="2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latin typeface="Calibri"/>
                          <a:ea typeface="Calibri"/>
                          <a:cs typeface="Times New Roman"/>
                        </a:rPr>
                        <a:t>X</a:t>
                      </a:r>
                      <a:r>
                        <a:rPr lang="en-US" sz="2400" baseline="-25000">
                          <a:latin typeface="Calibri"/>
                          <a:ea typeface="Calibri"/>
                          <a:cs typeface="Times New Roman"/>
                        </a:rPr>
                        <a:t>9</a:t>
                      </a:r>
                      <a:endParaRPr lang="id-ID" sz="2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latin typeface="Calibri"/>
                          <a:ea typeface="Calibri"/>
                          <a:cs typeface="Times New Roman"/>
                        </a:rPr>
                        <a:t>X</a:t>
                      </a:r>
                      <a:r>
                        <a:rPr lang="en-US" sz="2400" baseline="-25000">
                          <a:latin typeface="Calibri"/>
                          <a:ea typeface="Calibri"/>
                          <a:cs typeface="Times New Roman"/>
                        </a:rPr>
                        <a:t>10</a:t>
                      </a:r>
                      <a:endParaRPr lang="id-ID" sz="2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1206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latin typeface="Calibri"/>
                          <a:ea typeface="Calibri"/>
                          <a:cs typeface="Times New Roman"/>
                        </a:rPr>
                        <a:t>angka</a:t>
                      </a:r>
                      <a:endParaRPr lang="id-ID" sz="2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latin typeface="Calibri"/>
                          <a:ea typeface="Calibri"/>
                          <a:cs typeface="Times New Roman"/>
                        </a:rPr>
                        <a:t>0</a:t>
                      </a:r>
                      <a:endParaRPr lang="id-ID" sz="2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latin typeface="Calibri"/>
                          <a:ea typeface="Calibri"/>
                          <a:cs typeface="Times New Roman"/>
                        </a:rPr>
                        <a:t>3</a:t>
                      </a:r>
                      <a:endParaRPr lang="id-ID" sz="24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latin typeface="Calibri"/>
                          <a:ea typeface="Calibri"/>
                          <a:cs typeface="Times New Roman"/>
                        </a:rPr>
                        <a:t>6</a:t>
                      </a:r>
                      <a:endParaRPr lang="id-ID" sz="2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latin typeface="Calibri"/>
                          <a:ea typeface="Calibri"/>
                          <a:cs typeface="Times New Roman"/>
                        </a:rPr>
                        <a:t>9</a:t>
                      </a:r>
                      <a:endParaRPr lang="id-ID" sz="24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latin typeface="Calibri"/>
                          <a:ea typeface="Calibri"/>
                          <a:cs typeface="Times New Roman"/>
                        </a:rPr>
                        <a:t>12</a:t>
                      </a:r>
                      <a:endParaRPr lang="id-ID" sz="24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latin typeface="Calibri"/>
                          <a:ea typeface="Calibri"/>
                          <a:cs typeface="Times New Roman"/>
                        </a:rPr>
                        <a:t>16</a:t>
                      </a:r>
                      <a:endParaRPr lang="id-ID" sz="24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latin typeface="Calibri"/>
                          <a:ea typeface="Calibri"/>
                          <a:cs typeface="Times New Roman"/>
                        </a:rPr>
                        <a:t>20</a:t>
                      </a:r>
                      <a:endParaRPr lang="id-ID" sz="24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latin typeface="Calibri"/>
                          <a:ea typeface="Calibri"/>
                          <a:cs typeface="Times New Roman"/>
                        </a:rPr>
                        <a:t>24</a:t>
                      </a:r>
                      <a:endParaRPr lang="id-ID" sz="24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latin typeface="Calibri"/>
                          <a:ea typeface="Calibri"/>
                          <a:cs typeface="Times New Roman"/>
                        </a:rPr>
                        <a:t>26</a:t>
                      </a:r>
                      <a:endParaRPr lang="id-ID" sz="2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latin typeface="Calibri"/>
                          <a:ea typeface="Calibri"/>
                          <a:cs typeface="Times New Roman"/>
                        </a:rPr>
                        <a:t>28</a:t>
                      </a:r>
                      <a:endParaRPr lang="id-ID" sz="24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latin typeface="Calibri"/>
                          <a:ea typeface="Calibri"/>
                          <a:cs typeface="Times New Roman"/>
                        </a:rPr>
                        <a:t>30</a:t>
                      </a:r>
                      <a:endParaRPr lang="id-ID" sz="24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Date Placeholder 1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r>
              <a:rPr lang="en-US" smtClean="0"/>
              <a:t>bilqis</a:t>
            </a:r>
          </a:p>
        </p:txBody>
      </p:sp>
      <p:sp>
        <p:nvSpPr>
          <p:cNvPr id="5123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E805B26-34B9-49C0-ADB3-0674AB29C9A2}" type="slidenum">
              <a:rPr lang="en-US" smtClean="0"/>
              <a:pPr/>
              <a:t>4</a:t>
            </a:fld>
            <a:endParaRPr lang="en-US" smtClean="0"/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8125" y="1362075"/>
            <a:ext cx="8667750" cy="413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Date Placeholder 1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r>
              <a:rPr lang="en-US" smtClean="0"/>
              <a:t>bilqis</a:t>
            </a:r>
          </a:p>
        </p:txBody>
      </p:sp>
      <p:sp>
        <p:nvSpPr>
          <p:cNvPr id="6147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FF997BE-8B8D-492B-964D-966094F5DCAE}" type="slidenum">
              <a:rPr lang="en-US" smtClean="0"/>
              <a:pPr/>
              <a:t>5</a:t>
            </a:fld>
            <a:endParaRPr lang="en-US" smtClean="0"/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42913" y="819150"/>
            <a:ext cx="8258175" cy="5219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Date Placeholder 1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r>
              <a:rPr lang="en-US" smtClean="0"/>
              <a:t>bilqis</a:t>
            </a:r>
          </a:p>
        </p:txBody>
      </p:sp>
      <p:sp>
        <p:nvSpPr>
          <p:cNvPr id="7171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CCEB2C9B-DFB3-4AE3-8037-AA07F904C49D}" type="slidenum">
              <a:rPr lang="en-US" smtClean="0"/>
              <a:pPr/>
              <a:t>6</a:t>
            </a:fld>
            <a:endParaRPr lang="en-US" smtClean="0"/>
          </a:p>
        </p:txBody>
      </p:sp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19100" y="2390775"/>
            <a:ext cx="8305800" cy="2076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Date Placeholder 1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r>
              <a:rPr lang="en-US" smtClean="0"/>
              <a:t>bilqis</a:t>
            </a:r>
          </a:p>
        </p:txBody>
      </p:sp>
      <p:sp>
        <p:nvSpPr>
          <p:cNvPr id="8195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457CCFEB-75AA-402F-992F-66E02727C086}" type="slidenum">
              <a:rPr lang="en-US" smtClean="0"/>
              <a:pPr/>
              <a:t>7</a:t>
            </a:fld>
            <a:endParaRPr lang="en-US" smtClean="0"/>
          </a:p>
        </p:txBody>
      </p:sp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7175" y="1433513"/>
            <a:ext cx="8629650" cy="3990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Date Placeholder 1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r>
              <a:rPr lang="en-US" smtClean="0"/>
              <a:t>bilqis</a:t>
            </a:r>
          </a:p>
        </p:txBody>
      </p:sp>
      <p:sp>
        <p:nvSpPr>
          <p:cNvPr id="9219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63D3C9A2-E7CF-40A1-B1A4-D670D000FD42}" type="slidenum">
              <a:rPr lang="en-US" smtClean="0"/>
              <a:pPr/>
              <a:t>8</a:t>
            </a:fld>
            <a:endParaRPr lang="en-US" smtClean="0"/>
          </a:p>
        </p:txBody>
      </p:sp>
      <p:pic>
        <p:nvPicPr>
          <p:cNvPr id="9220" name="Picture 4"/>
          <p:cNvPicPr>
            <a:picLocks noGrp="1" noChangeAspect="1" noChangeArrowheads="1"/>
          </p:cNvPicPr>
          <p:nvPr>
            <p:ph idx="4294967295"/>
          </p:nvPr>
        </p:nvPicPr>
        <p:blipFill>
          <a:blip r:embed="rId2"/>
          <a:srcRect/>
          <a:stretch>
            <a:fillRect/>
          </a:stretch>
        </p:blipFill>
        <p:spPr>
          <a:xfrm>
            <a:off x="611188" y="1628775"/>
            <a:ext cx="7685087" cy="4371975"/>
          </a:xfrm>
          <a:noFill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Date Placeholder 1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r>
              <a:rPr lang="en-US" smtClean="0"/>
              <a:t>bilqis</a:t>
            </a:r>
          </a:p>
        </p:txBody>
      </p:sp>
      <p:sp>
        <p:nvSpPr>
          <p:cNvPr id="10243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1B978EDE-A0E4-4896-8D6C-F6918094934F}" type="slidenum">
              <a:rPr lang="en-US" smtClean="0"/>
              <a:pPr/>
              <a:t>9</a:t>
            </a:fld>
            <a:endParaRPr lang="en-US" smtClean="0"/>
          </a:p>
        </p:txBody>
      </p:sp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71513" y="1276350"/>
            <a:ext cx="7800975" cy="430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</TotalTime>
  <Words>162</Words>
  <Application>Microsoft PowerPoint</Application>
  <PresentationFormat>On-screen Show (4:3)</PresentationFormat>
  <Paragraphs>111</Paragraphs>
  <Slides>32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3" baseType="lpstr">
      <vt:lpstr>Default Design</vt:lpstr>
      <vt:lpstr>Pertemuan  13 2017 </vt:lpstr>
      <vt:lpstr>Slide 2</vt:lpstr>
      <vt:lpstr>Integrasi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Cari luas sebenarnya 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PR</vt:lpstr>
    </vt:vector>
  </TitlesOfParts>
  <Company>Surabaya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Fajar Admayana</dc:creator>
  <cp:lastModifiedBy>user</cp:lastModifiedBy>
  <cp:revision>21</cp:revision>
  <dcterms:created xsi:type="dcterms:W3CDTF">2008-05-13T14:13:09Z</dcterms:created>
  <dcterms:modified xsi:type="dcterms:W3CDTF">2017-10-31T21:31:36Z</dcterms:modified>
</cp:coreProperties>
</file>